
<file path=[Content_Types].xml><?xml version="1.0" encoding="utf-8"?>
<Types xmlns="http://schemas.openxmlformats.org/package/2006/content-types">
  <Default Extension="png" ContentType="image/png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64CFF-F63B-40F8-9CA7-BBA2FB694166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07AC6-A48C-4A1B-95D0-B9031A950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73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0013" y="1143000"/>
            <a:ext cx="4117975" cy="3087688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4213" indent="-286236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4943" indent="-22898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2920" indent="-22898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60898" indent="-22898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8875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6852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34829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92807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51DB11C-658C-4A6B-98A9-9CDF1E3077A5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347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Microsoft_Excel_97-2003_Worksheet1.xls"/><Relationship Id="rId10" Type="http://schemas.openxmlformats.org/officeDocument/2006/relationships/image" Target="../media/image3.png"/><Relationship Id="rId4" Type="http://schemas.openxmlformats.org/officeDocument/2006/relationships/image" Target="../media/image4.png"/><Relationship Id="rId9" Type="http://schemas.openxmlformats.org/officeDocument/2006/relationships/oleObject" Target="../embeddings/Microsoft_Excel_97-2003_Worksheet3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advi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4770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0400" y="838200"/>
            <a:ext cx="5791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Line balancing  by  splitting inspection activity in 2 parts  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ASSEMBLY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:-Tensioner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 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CKD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0400" y="609600"/>
            <a:ext cx="312578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</a:t>
            </a:r>
            <a:r>
              <a:rPr lang="en-US" sz="1050" dirty="0" smtClean="0">
                <a:latin typeface="Calibri" pitchFamily="34" charset="0"/>
              </a:rPr>
              <a:t>inspection </a:t>
            </a:r>
            <a:endParaRPr lang="en-US" sz="1050" dirty="0">
              <a:latin typeface="Calibri" pitchFamily="34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 err="1">
                <a:latin typeface="Calibri" pitchFamily="34" charset="0"/>
              </a:rPr>
              <a:t>Assly</a:t>
            </a:r>
            <a:r>
              <a:rPr lang="en-US" sz="1050" dirty="0">
                <a:latin typeface="Calibri" pitchFamily="34" charset="0"/>
              </a:rPr>
              <a:t>.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15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838200"/>
            <a:ext cx="304165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</a:rPr>
              <a:t>KAIZEN THEME : </a:t>
            </a:r>
            <a:r>
              <a:rPr lang="en-US" alt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To improve productivity by balancing </a:t>
            </a:r>
            <a:r>
              <a:rPr lang="en-US" altLang="en-US" sz="105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cycle time</a:t>
            </a: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</a:rPr>
              <a:t> </a:t>
            </a: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52400" y="1219200"/>
            <a:ext cx="3048000" cy="54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</a:rPr>
              <a:t>Problem present status </a:t>
            </a:r>
            <a:r>
              <a:rPr lang="en-US" altLang="en-US" sz="1050" b="1" dirty="0" smtClean="0">
                <a:latin typeface="Calibri" pitchFamily="34" charset="0"/>
              </a:rPr>
              <a:t>:-line not balanced 3 sec waiting time by part no. punching stage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altLang="en-US" sz="1050" dirty="0">
              <a:latin typeface="Calibri" pitchFamily="34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143000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:-</a:t>
            </a:r>
          </a:p>
          <a:p>
            <a:pPr>
              <a:defRPr/>
            </a:pPr>
            <a:r>
              <a:rPr lang="en-US" sz="105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85%OEE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20.08.2016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22.09.2016</a:t>
            </a: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1752600"/>
            <a:ext cx="2514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MEMBERS Shrikant Kulkarni , </a:t>
            </a:r>
          </a:p>
          <a:p>
            <a:pPr>
              <a:defRPr/>
            </a:pP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monika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,</a:t>
            </a: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vijay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  :</a:t>
            </a:r>
            <a:endParaRPr lang="en-US" altLang="en-US" sz="1050" dirty="0">
              <a:latin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3622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Save manpower ,work load balance , increase productivity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30913"/>
            <a:ext cx="305276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</a:t>
            </a:r>
            <a:r>
              <a:rPr lang="en-US" altLang="en-US" sz="1050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:-Janardan sate 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5768975"/>
            <a:ext cx="3052763" cy="261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:-Shrikant Kulkarni 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526088"/>
            <a:ext cx="3052763" cy="242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:-  </a:t>
            </a: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08.10.16</a:t>
            </a:r>
            <a:endParaRPr lang="en-US" altLang="en-US" sz="1050" dirty="0">
              <a:latin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2400" y="3657600"/>
            <a:ext cx="3052763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</a:rPr>
              <a:t>:- 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</a:rPr>
              <a:t>work load in not equally divided 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Why2 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:-  </a:t>
            </a:r>
            <a:r>
              <a:rPr lang="en-US" altLang="en-US" sz="1050" b="1" dirty="0" smtClean="0">
                <a:solidFill>
                  <a:srgbClr val="0000FF"/>
                </a:solidFill>
                <a:latin typeface="Calibri" pitchFamily="34" charset="0"/>
              </a:rPr>
              <a:t>cycle time not balanced 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Why3</a:t>
            </a:r>
            <a:r>
              <a:rPr lang="en-US" sz="1050" b="1" dirty="0" smtClean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050" b="1" dirty="0">
                <a:latin typeface="Calibri" pitchFamily="34" charset="0"/>
              </a:rPr>
              <a:t>:-  </a:t>
            </a:r>
            <a:r>
              <a:rPr lang="en-US" altLang="en-US" sz="1050" b="1" dirty="0" smtClean="0">
                <a:latin typeface="Calibri" pitchFamily="34" charset="0"/>
              </a:rPr>
              <a:t>part no . punching operator waiting</a:t>
            </a:r>
            <a:endParaRPr lang="en-US" altLang="en-US" sz="1050" dirty="0">
              <a:latin typeface="Calibri" pitchFamily="34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657600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	</a:t>
            </a: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57" name="Rectangle 66"/>
          <p:cNvSpPr>
            <a:spLocks noChangeArrowheads="1"/>
          </p:cNvSpPr>
          <p:nvPr/>
        </p:nvSpPr>
        <p:spPr bwMode="auto">
          <a:xfrm>
            <a:off x="6478588" y="5637213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1000" b="1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4158" name="Rectangle 72"/>
          <p:cNvSpPr>
            <a:spLocks noChangeArrowheads="1"/>
          </p:cNvSpPr>
          <p:nvPr/>
        </p:nvSpPr>
        <p:spPr bwMode="auto">
          <a:xfrm>
            <a:off x="6478588" y="586581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4159" name="Rectangle 73"/>
          <p:cNvSpPr>
            <a:spLocks noChangeArrowheads="1"/>
          </p:cNvSpPr>
          <p:nvPr/>
        </p:nvSpPr>
        <p:spPr bwMode="auto">
          <a:xfrm>
            <a:off x="6707188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4160" name="Rectangle 74"/>
          <p:cNvSpPr>
            <a:spLocks noChangeArrowheads="1"/>
          </p:cNvSpPr>
          <p:nvPr/>
        </p:nvSpPr>
        <p:spPr bwMode="auto">
          <a:xfrm>
            <a:off x="7164388" y="5865813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4161" name="Rectangle 75"/>
          <p:cNvSpPr>
            <a:spLocks noChangeArrowheads="1"/>
          </p:cNvSpPr>
          <p:nvPr/>
        </p:nvSpPr>
        <p:spPr bwMode="auto">
          <a:xfrm>
            <a:off x="7697788" y="5865813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4162" name="Rectangle 76"/>
          <p:cNvSpPr>
            <a:spLocks noChangeArrowheads="1"/>
          </p:cNvSpPr>
          <p:nvPr/>
        </p:nvSpPr>
        <p:spPr bwMode="auto">
          <a:xfrm>
            <a:off x="8534400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69" name="Rectangle 78"/>
          <p:cNvSpPr>
            <a:spLocks noChangeArrowheads="1"/>
          </p:cNvSpPr>
          <p:nvPr/>
        </p:nvSpPr>
        <p:spPr bwMode="auto">
          <a:xfrm>
            <a:off x="6705600" y="6094413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A394</a:t>
            </a: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094413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0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WHAT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</a:rPr>
              <a:t>:-</a:t>
            </a:r>
            <a:r>
              <a:rPr lang="en-US" sz="1050" dirty="0" smtClean="0"/>
              <a:t>.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US" sz="1050" dirty="0"/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HOW TO DO:-</a:t>
            </a:r>
            <a:r>
              <a:rPr lang="en-US" sz="1050" dirty="0"/>
              <a:t> 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FREQUENCY :- 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</a:rPr>
              <a:t>Daily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181600"/>
            <a:ext cx="30480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ROOT CAUSE : 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</a:rPr>
              <a:t>Line not balanced 3sec waiting time</a:t>
            </a: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096000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096000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77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700" b="1">
                <a:solidFill>
                  <a:srgbClr val="000000"/>
                </a:solidFill>
                <a:latin typeface="Calibri" pitchFamily="34" charset="0"/>
              </a:rPr>
              <a:t>Completed</a:t>
            </a:r>
          </a:p>
        </p:txBody>
      </p:sp>
      <p:sp>
        <p:nvSpPr>
          <p:cNvPr id="4178" name="Oval 2"/>
          <p:cNvSpPr>
            <a:spLocks noChangeArrowheads="1"/>
          </p:cNvSpPr>
          <p:nvPr/>
        </p:nvSpPr>
        <p:spPr bwMode="auto">
          <a:xfrm>
            <a:off x="609600" y="2112963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752600"/>
            <a:ext cx="1295400" cy="133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752600"/>
            <a:ext cx="1217612" cy="133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22.09.2016</a:t>
            </a:r>
          </a:p>
        </p:txBody>
      </p:sp>
      <p:cxnSp>
        <p:nvCxnSpPr>
          <p:cNvPr id="4181" name="Straight Connector 7"/>
          <p:cNvCxnSpPr>
            <a:cxnSpLocks noChangeShapeType="1"/>
          </p:cNvCxnSpPr>
          <p:nvPr/>
        </p:nvCxnSpPr>
        <p:spPr bwMode="auto">
          <a:xfrm>
            <a:off x="995363" y="1979613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4182" name="Straight Connector 12"/>
          <p:cNvCxnSpPr>
            <a:cxnSpLocks noChangeShapeType="1"/>
          </p:cNvCxnSpPr>
          <p:nvPr/>
        </p:nvCxnSpPr>
        <p:spPr bwMode="auto">
          <a:xfrm>
            <a:off x="3429000" y="2590800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4183" name="Straight Arrow Connector 17"/>
          <p:cNvCxnSpPr>
            <a:cxnSpLocks noChangeShapeType="1"/>
          </p:cNvCxnSpPr>
          <p:nvPr/>
        </p:nvCxnSpPr>
        <p:spPr bwMode="auto">
          <a:xfrm>
            <a:off x="3490913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4184" name="Straight Connector 30"/>
          <p:cNvCxnSpPr>
            <a:cxnSpLocks noChangeShapeType="1"/>
          </p:cNvCxnSpPr>
          <p:nvPr/>
        </p:nvCxnSpPr>
        <p:spPr bwMode="auto">
          <a:xfrm>
            <a:off x="3505200" y="2590800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4185" name="Rectangle 73"/>
          <p:cNvSpPr>
            <a:spLocks noChangeArrowheads="1"/>
          </p:cNvSpPr>
          <p:nvPr/>
        </p:nvSpPr>
        <p:spPr bwMode="auto">
          <a:xfrm>
            <a:off x="6705600" y="6094413"/>
            <a:ext cx="458788" cy="382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endParaRPr lang="en-US" altLang="en-US" sz="9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186" name="Rectangle 74"/>
          <p:cNvSpPr>
            <a:spLocks noChangeArrowheads="1"/>
          </p:cNvSpPr>
          <p:nvPr/>
        </p:nvSpPr>
        <p:spPr bwMode="auto">
          <a:xfrm>
            <a:off x="7164388" y="60960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23.09.16</a:t>
            </a:r>
          </a:p>
        </p:txBody>
      </p:sp>
      <p:sp>
        <p:nvSpPr>
          <p:cNvPr id="105" name="Rounded Rectangle 95"/>
          <p:cNvSpPr>
            <a:spLocks noChangeArrowheads="1"/>
          </p:cNvSpPr>
          <p:nvPr/>
        </p:nvSpPr>
        <p:spPr bwMode="auto">
          <a:xfrm>
            <a:off x="5499100" y="3287713"/>
            <a:ext cx="914400" cy="282575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4188" name="Rectangle 75"/>
          <p:cNvSpPr>
            <a:spLocks noChangeArrowheads="1"/>
          </p:cNvSpPr>
          <p:nvPr/>
        </p:nvSpPr>
        <p:spPr bwMode="auto">
          <a:xfrm>
            <a:off x="7697788" y="6096000"/>
            <a:ext cx="836612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Nitin Sutar</a:t>
            </a:r>
          </a:p>
        </p:txBody>
      </p:sp>
      <p:sp>
        <p:nvSpPr>
          <p:cNvPr id="418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93E78CA-7379-4C90-A10B-2CBDDFE50D1A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101" name="Rounded Rectangle 95"/>
          <p:cNvSpPr>
            <a:spLocks noChangeArrowheads="1"/>
          </p:cNvSpPr>
          <p:nvPr/>
        </p:nvSpPr>
        <p:spPr bwMode="auto">
          <a:xfrm>
            <a:off x="2225675" y="3363913"/>
            <a:ext cx="914400" cy="282575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1440989"/>
              </p:ext>
            </p:extLst>
          </p:nvPr>
        </p:nvGraphicFramePr>
        <p:xfrm>
          <a:off x="3275856" y="4005063"/>
          <a:ext cx="3137644" cy="2468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hart" r:id="rId5" imgW="4962574" imgH="2048434" progId="Excel.Chart.8">
                  <p:embed/>
                </p:oleObj>
              </mc:Choice>
              <mc:Fallback>
                <p:oleObj name="Chart" r:id="rId5" imgW="4962574" imgH="2048434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4005063"/>
                        <a:ext cx="3137644" cy="24687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ct 9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7714054"/>
              </p:ext>
            </p:extLst>
          </p:nvPr>
        </p:nvGraphicFramePr>
        <p:xfrm>
          <a:off x="133619" y="1779586"/>
          <a:ext cx="2978152" cy="157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Worksheet" r:id="rId7" imgW="4377307" imgH="2542252" progId="Excel.Sheet.8">
                  <p:embed/>
                </p:oleObj>
              </mc:Choice>
              <mc:Fallback>
                <p:oleObj name="Worksheet" r:id="rId7" imgW="4377307" imgH="2542252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19" y="1779586"/>
                        <a:ext cx="2978152" cy="157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" name="Object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1118306"/>
              </p:ext>
            </p:extLst>
          </p:nvPr>
        </p:nvGraphicFramePr>
        <p:xfrm>
          <a:off x="3322504" y="1566863"/>
          <a:ext cx="2965718" cy="171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Worksheet" r:id="rId9" imgW="4237087" imgH="2566638" progId="Excel.Sheet.8">
                  <p:embed/>
                </p:oleObj>
              </mc:Choice>
              <mc:Fallback>
                <p:oleObj name="Worksheet" r:id="rId9" imgW="4237087" imgH="2566638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2504" y="1566863"/>
                        <a:ext cx="2965718" cy="171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526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224</Words>
  <Application>Microsoft Office PowerPoint</Application>
  <PresentationFormat>On-screen Show (4:3)</PresentationFormat>
  <Paragraphs>80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Office Theme</vt:lpstr>
      <vt:lpstr>Chart</vt:lpstr>
      <vt:lpstr>Worksheet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Sachin Kadnar</dc:creator>
  <cp:lastModifiedBy>Sachin Kadnar</cp:lastModifiedBy>
  <cp:revision>2</cp:revision>
  <dcterms:created xsi:type="dcterms:W3CDTF">2006-08-16T00:00:00Z</dcterms:created>
  <dcterms:modified xsi:type="dcterms:W3CDTF">2016-10-24T04:10:05Z</dcterms:modified>
</cp:coreProperties>
</file>